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56" r:id="rId2"/>
    <p:sldId id="260" r:id="rId3"/>
    <p:sldId id="266" r:id="rId4"/>
    <p:sldId id="261" r:id="rId5"/>
    <p:sldId id="258" r:id="rId6"/>
    <p:sldId id="268" r:id="rId7"/>
    <p:sldId id="259" r:id="rId8"/>
    <p:sldId id="257" r:id="rId9"/>
    <p:sldId id="262" r:id="rId10"/>
    <p:sldId id="267" r:id="rId11"/>
    <p:sldId id="265" r:id="rId12"/>
    <p:sldId id="263" r:id="rId13"/>
    <p:sldId id="264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747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50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035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1637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042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520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032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952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889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25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9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851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765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925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931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31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66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81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oundbible.com/981-Bald-Eagle.html#Bald%20Eagle%20Sound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Birds of the </a:t>
            </a:r>
            <a:r>
              <a:rPr lang="en-US" dirty="0" smtClean="0"/>
              <a:t>Wetland Practice #1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And introduced Species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99200" y="355600"/>
            <a:ext cx="455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Naturesongs.com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48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2110965" y="618517"/>
            <a:ext cx="7642635" cy="5426270"/>
          </a:xfrm>
          <a:prstGeom prst="rect">
            <a:avLst/>
          </a:prstGeom>
        </p:spPr>
      </p:pic>
      <p:pic>
        <p:nvPicPr>
          <p:cNvPr id="3" name="esparrow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5990" y="5286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6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3225961" y="274457"/>
            <a:ext cx="4013039" cy="6012044"/>
          </a:xfrm>
          <a:prstGeom prst="rect">
            <a:avLst/>
          </a:prstGeom>
        </p:spPr>
      </p:pic>
      <p:pic>
        <p:nvPicPr>
          <p:cNvPr id="3" name="osprey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6525" y="5457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825000" y="421482"/>
            <a:ext cx="7566024" cy="5674518"/>
          </a:xfrm>
          <a:prstGeom prst="rect">
            <a:avLst/>
          </a:prstGeom>
        </p:spPr>
      </p:pic>
      <p:pic>
        <p:nvPicPr>
          <p:cNvPr id="3" name="kildeer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9825" y="1754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7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800" y="391298"/>
            <a:ext cx="5956300" cy="6036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angoos1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7734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13861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025" y="352425"/>
            <a:ext cx="2915275" cy="833569"/>
          </a:xfrm>
        </p:spPr>
        <p:txBody>
          <a:bodyPr/>
          <a:lstStyle/>
          <a:p>
            <a:r>
              <a:rPr lang="en-US" dirty="0" smtClean="0"/>
              <a:t>Answer key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990600"/>
            <a:ext cx="10363826" cy="55911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1) title</a:t>
            </a:r>
          </a:p>
          <a:p>
            <a:r>
              <a:rPr lang="en-US" dirty="0" smtClean="0"/>
              <a:t>2) Wood duck</a:t>
            </a:r>
          </a:p>
          <a:p>
            <a:r>
              <a:rPr lang="en-US" dirty="0" smtClean="0"/>
              <a:t>3) European starling</a:t>
            </a:r>
          </a:p>
          <a:p>
            <a:r>
              <a:rPr lang="en-US" dirty="0" smtClean="0"/>
              <a:t>4) great blue heron</a:t>
            </a:r>
          </a:p>
          <a:p>
            <a:r>
              <a:rPr lang="en-US" dirty="0" smtClean="0"/>
              <a:t>5) bald eagle</a:t>
            </a:r>
          </a:p>
          <a:p>
            <a:r>
              <a:rPr lang="en-US" dirty="0" smtClean="0"/>
              <a:t>6) brown-headed cowbird</a:t>
            </a:r>
          </a:p>
          <a:p>
            <a:r>
              <a:rPr lang="en-US" dirty="0" smtClean="0"/>
              <a:t>7) belted kingfisher</a:t>
            </a:r>
          </a:p>
          <a:p>
            <a:r>
              <a:rPr lang="en-US" dirty="0" smtClean="0"/>
              <a:t>8) red-winged blackbird</a:t>
            </a:r>
          </a:p>
          <a:p>
            <a:r>
              <a:rPr lang="en-US" dirty="0" smtClean="0"/>
              <a:t>9) mallard duck</a:t>
            </a:r>
          </a:p>
          <a:p>
            <a:r>
              <a:rPr lang="en-US" dirty="0" smtClean="0"/>
              <a:t>10) house sparrow</a:t>
            </a:r>
          </a:p>
          <a:p>
            <a:r>
              <a:rPr lang="en-US" dirty="0" smtClean="0"/>
              <a:t>11) osprey</a:t>
            </a:r>
          </a:p>
          <a:p>
            <a:r>
              <a:rPr lang="en-US" dirty="0" smtClean="0"/>
              <a:t>12) killdeer</a:t>
            </a:r>
          </a:p>
          <a:p>
            <a:r>
              <a:rPr lang="en-US" dirty="0" smtClean="0"/>
              <a:t>13) Canada goose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70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973" y="596329"/>
            <a:ext cx="10364451" cy="159617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845438" y="330234"/>
            <a:ext cx="7650985" cy="5291931"/>
          </a:xfrm>
          <a:prstGeom prst="rect">
            <a:avLst/>
          </a:prstGeom>
        </p:spPr>
      </p:pic>
      <p:pic>
        <p:nvPicPr>
          <p:cNvPr id="3" name="wodu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7055" y="2494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8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913775" y="618517"/>
            <a:ext cx="8163953" cy="5442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2237" y="2689226"/>
            <a:ext cx="3302926" cy="2339974"/>
          </a:xfrm>
          <a:prstGeom prst="rect">
            <a:avLst/>
          </a:prstGeom>
        </p:spPr>
      </p:pic>
      <p:pic>
        <p:nvPicPr>
          <p:cNvPr id="3" name="starling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44100" y="5355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3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854354" y="377217"/>
            <a:ext cx="7861146" cy="5884942"/>
          </a:xfrm>
          <a:prstGeom prst="rect">
            <a:avLst/>
          </a:prstGeom>
        </p:spPr>
      </p:pic>
      <p:pic>
        <p:nvPicPr>
          <p:cNvPr id="3" name="gbh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1279" y="5191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2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95191" y="426124"/>
            <a:ext cx="8281024" cy="57967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9703" y="621166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</a:t>
            </a:r>
            <a:r>
              <a:rPr lang="en-US">
                <a:hlinkClick r:id="rId3"/>
              </a:rPr>
              <a:t>://</a:t>
            </a:r>
            <a:r>
              <a:rPr lang="en-US" smtClean="0">
                <a:hlinkClick r:id="rId3"/>
              </a:rPr>
              <a:t>soundbible.com/981-Bald-Eagle.html#Bald%20Eagle%20Sound</a:t>
            </a:r>
            <a:endParaRPr lang="en-US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7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489461" y="465434"/>
            <a:ext cx="9169014" cy="5531973"/>
          </a:xfrm>
          <a:prstGeom prst="rect">
            <a:avLst/>
          </a:prstGeom>
        </p:spPr>
      </p:pic>
      <p:pic>
        <p:nvPicPr>
          <p:cNvPr id="3" name="bhcodd4-whistles-slow3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357" y="2649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6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5476876" y="428015"/>
            <a:ext cx="4343693" cy="5429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24" y="428016"/>
            <a:ext cx="4347937" cy="5429617"/>
          </a:xfrm>
          <a:prstGeom prst="rect">
            <a:avLst/>
          </a:prstGeom>
        </p:spPr>
      </p:pic>
      <p:pic>
        <p:nvPicPr>
          <p:cNvPr id="3" name="beki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73143" y="5248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2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583575" y="405669"/>
            <a:ext cx="7580989" cy="5410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2566822"/>
            <a:ext cx="5632597" cy="3752718"/>
          </a:xfrm>
          <a:prstGeom prst="rect">
            <a:avLst/>
          </a:prstGeom>
        </p:spPr>
      </p:pic>
      <p:pic>
        <p:nvPicPr>
          <p:cNvPr id="3" name="redwing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6525" y="5386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1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2667000" y="218282"/>
            <a:ext cx="6172199" cy="6172199"/>
          </a:xfrm>
          <a:prstGeom prst="rect">
            <a:avLst/>
          </a:prstGeom>
        </p:spPr>
      </p:pic>
      <p:pic>
        <p:nvPicPr>
          <p:cNvPr id="3" name="mall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6550" y="4914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6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142</TotalTime>
  <Words>66</Words>
  <Application>Microsoft Office PowerPoint</Application>
  <PresentationFormat>Widescreen</PresentationFormat>
  <Paragraphs>18</Paragraphs>
  <Slides>14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Tw Cen MT</vt:lpstr>
      <vt:lpstr>Droplet</vt:lpstr>
      <vt:lpstr>Birds of the Wetland Practice #1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 key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Birds of the Wetland</dc:title>
  <dc:creator>Bryce Richard</dc:creator>
  <cp:lastModifiedBy>Kimberly Richard</cp:lastModifiedBy>
  <cp:revision>15</cp:revision>
  <dcterms:created xsi:type="dcterms:W3CDTF">2018-04-03T00:09:18Z</dcterms:created>
  <dcterms:modified xsi:type="dcterms:W3CDTF">2018-04-04T13:19:06Z</dcterms:modified>
</cp:coreProperties>
</file>